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FF1B"/>
    <a:srgbClr val="FF0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9" d="100"/>
          <a:sy n="139" d="100"/>
        </p:scale>
        <p:origin x="-224" y="2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0B96-0BF3-0D44-AACA-BC40D6EB3734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18DD-6A4C-1947-BCFB-D37EB196C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2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0B96-0BF3-0D44-AACA-BC40D6EB3734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18DD-6A4C-1947-BCFB-D37EB196C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0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0B96-0BF3-0D44-AACA-BC40D6EB3734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18DD-6A4C-1947-BCFB-D37EB196C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7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0B96-0BF3-0D44-AACA-BC40D6EB3734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18DD-6A4C-1947-BCFB-D37EB196C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9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0B96-0BF3-0D44-AACA-BC40D6EB3734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18DD-6A4C-1947-BCFB-D37EB196C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5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0B96-0BF3-0D44-AACA-BC40D6EB3734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18DD-6A4C-1947-BCFB-D37EB196C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8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0B96-0BF3-0D44-AACA-BC40D6EB3734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18DD-6A4C-1947-BCFB-D37EB196C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8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0B96-0BF3-0D44-AACA-BC40D6EB3734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18DD-6A4C-1947-BCFB-D37EB196C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1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0B96-0BF3-0D44-AACA-BC40D6EB3734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18DD-6A4C-1947-BCFB-D37EB196C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0B96-0BF3-0D44-AACA-BC40D6EB3734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18DD-6A4C-1947-BCFB-D37EB196C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05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0B96-0BF3-0D44-AACA-BC40D6EB3734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18DD-6A4C-1947-BCFB-D37EB196C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5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10B96-0BF3-0D44-AACA-BC40D6EB3734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18DD-6A4C-1947-BCFB-D37EB196C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6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5250" y="1301750"/>
            <a:ext cx="9334500" cy="3825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39938" y="2476500"/>
            <a:ext cx="50641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PROMIS Meeting 21/9/2105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Practice Presentation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James Keen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705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heinland-pfalz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345" y="3669361"/>
            <a:ext cx="2167700" cy="2622917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pic>
        <p:nvPicPr>
          <p:cNvPr id="5" name="Picture 4" descr="europe_ma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60" y="605415"/>
            <a:ext cx="5018158" cy="583360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Straight Connector 6"/>
          <p:cNvCxnSpPr/>
          <p:nvPr/>
        </p:nvCxnSpPr>
        <p:spPr>
          <a:xfrm flipV="1">
            <a:off x="2608019" y="3669362"/>
            <a:ext cx="3728326" cy="4511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08019" y="4120510"/>
            <a:ext cx="3728326" cy="21717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26952" y="899699"/>
            <a:ext cx="28047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800000"/>
                </a:solidFill>
              </a:rPr>
              <a:t>German ancestry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8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800000"/>
                </a:solidFill>
              </a:rPr>
              <a:t>Family of Bakers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8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800000"/>
                </a:solidFill>
              </a:rPr>
              <a:t>≈1500 - ≈1850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189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gion_map_lar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9" y="141569"/>
            <a:ext cx="4678591" cy="658720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5" name="5-Point Star 4"/>
          <p:cNvSpPr/>
          <p:nvPr/>
        </p:nvSpPr>
        <p:spPr>
          <a:xfrm>
            <a:off x="2953426" y="5318985"/>
            <a:ext cx="149967" cy="15285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366FF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345027" y="6143130"/>
            <a:ext cx="149967" cy="15285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541299" y="5990280"/>
            <a:ext cx="149967" cy="15285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3266219" y="5006618"/>
            <a:ext cx="149967" cy="152850"/>
          </a:xfrm>
          <a:prstGeom prst="star5">
            <a:avLst/>
          </a:prstGeom>
          <a:solidFill>
            <a:srgbClr val="FF00D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1850568" y="5191997"/>
            <a:ext cx="149967" cy="152850"/>
          </a:xfrm>
          <a:prstGeom prst="star5">
            <a:avLst/>
          </a:prstGeom>
          <a:solidFill>
            <a:srgbClr val="3366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733258" y="3587661"/>
            <a:ext cx="149967" cy="152850"/>
          </a:xfrm>
          <a:prstGeom prst="star5">
            <a:avLst/>
          </a:prstGeom>
          <a:solidFill>
            <a:srgbClr val="12FF1B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4691198" y="4887080"/>
            <a:ext cx="149967" cy="152850"/>
          </a:xfrm>
          <a:prstGeom prst="star5">
            <a:avLst/>
          </a:prstGeom>
          <a:solidFill>
            <a:srgbClr val="3366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355129" y="5192153"/>
            <a:ext cx="149967" cy="152850"/>
          </a:xfrm>
          <a:prstGeom prst="star5">
            <a:avLst/>
          </a:prstGeom>
          <a:solidFill>
            <a:srgbClr val="FF00D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599125" y="5252315"/>
            <a:ext cx="149967" cy="152850"/>
          </a:xfrm>
          <a:prstGeom prst="star5">
            <a:avLst/>
          </a:prstGeom>
          <a:solidFill>
            <a:srgbClr val="FF00D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13716" y="899699"/>
            <a:ext cx="36300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660066"/>
                </a:solidFill>
              </a:rPr>
              <a:t>Farmers in central south England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800000"/>
                </a:solidFill>
              </a:rPr>
              <a:t>Farmers in West Country</a:t>
            </a:r>
          </a:p>
          <a:p>
            <a:endParaRPr lang="en-US" dirty="0">
              <a:solidFill>
                <a:srgbClr val="6600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800000"/>
                </a:solidFill>
              </a:rPr>
              <a:t>Wool merchants in South West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8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Cousins in Jersey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Grandparents lived in Wales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i="1" dirty="0" smtClean="0">
                <a:solidFill>
                  <a:srgbClr val="008000"/>
                </a:solidFill>
              </a:rPr>
              <a:t>Physics student at Lancaster </a:t>
            </a:r>
            <a:r>
              <a:rPr lang="en-US" i="1" dirty="0" err="1" smtClean="0">
                <a:solidFill>
                  <a:srgbClr val="008000"/>
                </a:solidFill>
              </a:rPr>
              <a:t>Uni</a:t>
            </a:r>
            <a:endParaRPr lang="en-US" i="1" dirty="0" smtClean="0">
              <a:solidFill>
                <a:srgbClr val="00800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2" name="Picture 1" descr="ma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888" y="4552499"/>
            <a:ext cx="2328672" cy="217627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6" name="5-Point Star 15"/>
          <p:cNvSpPr/>
          <p:nvPr/>
        </p:nvSpPr>
        <p:spPr>
          <a:xfrm>
            <a:off x="6204672" y="5908877"/>
            <a:ext cx="149967" cy="152850"/>
          </a:xfrm>
          <a:prstGeom prst="star5">
            <a:avLst/>
          </a:prstGeom>
          <a:solidFill>
            <a:srgbClr val="3366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1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orld-m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95" y="584199"/>
            <a:ext cx="8904210" cy="53054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5-Point Star 4"/>
          <p:cNvSpPr/>
          <p:nvPr/>
        </p:nvSpPr>
        <p:spPr>
          <a:xfrm>
            <a:off x="1814803" y="2508638"/>
            <a:ext cx="149967" cy="152850"/>
          </a:xfrm>
          <a:prstGeom prst="star5">
            <a:avLst/>
          </a:prstGeom>
          <a:solidFill>
            <a:srgbClr val="FF00D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4198842" y="2423009"/>
            <a:ext cx="149967" cy="152850"/>
          </a:xfrm>
          <a:prstGeom prst="star5">
            <a:avLst/>
          </a:prstGeom>
          <a:solidFill>
            <a:srgbClr val="FF00D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4123858" y="2575859"/>
            <a:ext cx="149967" cy="152850"/>
          </a:xfrm>
          <a:prstGeom prst="star5">
            <a:avLst/>
          </a:prstGeom>
          <a:solidFill>
            <a:srgbClr val="FF00D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385617" y="2517842"/>
            <a:ext cx="149967" cy="152850"/>
          </a:xfrm>
          <a:prstGeom prst="star5">
            <a:avLst/>
          </a:prstGeom>
          <a:solidFill>
            <a:srgbClr val="FF00D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7937088" y="4816353"/>
            <a:ext cx="149967" cy="152850"/>
          </a:xfrm>
          <a:prstGeom prst="star5">
            <a:avLst/>
          </a:prstGeom>
          <a:solidFill>
            <a:srgbClr val="FF00D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83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47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James</cp:lastModifiedBy>
  <cp:revision>6</cp:revision>
  <dcterms:created xsi:type="dcterms:W3CDTF">2015-09-21T21:43:40Z</dcterms:created>
  <dcterms:modified xsi:type="dcterms:W3CDTF">2015-09-22T07:42:13Z</dcterms:modified>
</cp:coreProperties>
</file>