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1E9C-07D5-4F6A-B23B-4CD75AE640B5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37E7-1F4B-4234-A754-F744C6B38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036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1E9C-07D5-4F6A-B23B-4CD75AE640B5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37E7-1F4B-4234-A754-F744C6B38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14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1E9C-07D5-4F6A-B23B-4CD75AE640B5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37E7-1F4B-4234-A754-F744C6B38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4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1E9C-07D5-4F6A-B23B-4CD75AE640B5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37E7-1F4B-4234-A754-F744C6B38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02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1E9C-07D5-4F6A-B23B-4CD75AE640B5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37E7-1F4B-4234-A754-F744C6B38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53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1E9C-07D5-4F6A-B23B-4CD75AE640B5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37E7-1F4B-4234-A754-F744C6B38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03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1E9C-07D5-4F6A-B23B-4CD75AE640B5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37E7-1F4B-4234-A754-F744C6B38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598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1E9C-07D5-4F6A-B23B-4CD75AE640B5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37E7-1F4B-4234-A754-F744C6B38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81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1E9C-07D5-4F6A-B23B-4CD75AE640B5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37E7-1F4B-4234-A754-F744C6B38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52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1E9C-07D5-4F6A-B23B-4CD75AE640B5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37E7-1F4B-4234-A754-F744C6B38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075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1E9C-07D5-4F6A-B23B-4CD75AE640B5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B37E7-1F4B-4234-A754-F744C6B38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11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A1E9C-07D5-4F6A-B23B-4CD75AE640B5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B37E7-1F4B-4234-A754-F744C6B382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527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facebook-share-image_v5-1.jpg (1200×63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18959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38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Why care?</a:t>
            </a:r>
            <a:endParaRPr lang="en-GB" dirty="0">
              <a:solidFill>
                <a:srgbClr val="FF000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 smtClean="0"/>
              <a:t>Heart Disease causes 50% of deaths in Europe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Genetic Element but </a:t>
            </a:r>
            <a:r>
              <a:rPr lang="en-GB" dirty="0"/>
              <a:t>o</a:t>
            </a:r>
            <a:r>
              <a:rPr lang="en-GB" dirty="0" smtClean="0"/>
              <a:t>ften preventable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-  Lack of exercise/diet are main causes</a:t>
            </a:r>
            <a:endParaRPr lang="en-GB" dirty="0"/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1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What is it?</a:t>
            </a:r>
            <a:endParaRPr lang="en-GB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 smtClean="0"/>
              <a:t>Also known as Cardiovascular Disease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Affects Heart as well as Circulation System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Includes Blood Clots, Stroke, Heart Attack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466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Cause 1: Clogged Artery</a:t>
            </a:r>
            <a:endParaRPr lang="en-GB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1916832"/>
            <a:ext cx="700546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-  Caused by diet, obesity, alcohol</a:t>
            </a:r>
            <a:endParaRPr lang="en-GB" dirty="0"/>
          </a:p>
        </p:txBody>
      </p:sp>
      <p:pic>
        <p:nvPicPr>
          <p:cNvPr id="2050" name="Picture 2" descr="http://www.cts.usc.edu/graphics/anim-arteryblockag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081" y="1412776"/>
            <a:ext cx="4126087" cy="4056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830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Cause 2: Heart Muscle</a:t>
            </a:r>
            <a:endParaRPr lang="en-GB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 smtClean="0"/>
              <a:t>May be weak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(genetics, stress, age)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</a:t>
            </a:r>
          </a:p>
          <a:p>
            <a:pPr>
              <a:buFontTx/>
              <a:buChar char="-"/>
            </a:pPr>
            <a:r>
              <a:rPr lang="en-GB" dirty="0" smtClean="0"/>
              <a:t>Irregular heart beat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-  More genetic but exercise helps</a:t>
            </a:r>
            <a:endParaRPr lang="en-GB" dirty="0"/>
          </a:p>
          <a:p>
            <a:pPr>
              <a:buFontTx/>
              <a:buChar char="-"/>
            </a:pPr>
            <a:endParaRPr lang="en-GB" dirty="0"/>
          </a:p>
        </p:txBody>
      </p:sp>
      <p:pic>
        <p:nvPicPr>
          <p:cNvPr id="3074" name="Picture 2" descr="http://teachersites.schoolworld.com/webpages/SLLewis/photos/1715942/Heart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20788"/>
            <a:ext cx="393643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99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Prevent it!</a:t>
            </a:r>
            <a:endParaRPr lang="en-GB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71723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dirty="0" smtClean="0"/>
              <a:t>Regular Exercise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Good Diet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Recommendations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easy to meet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04" y="1484782"/>
            <a:ext cx="5220072" cy="365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62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5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100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Why care?</vt:lpstr>
      <vt:lpstr>What is it?</vt:lpstr>
      <vt:lpstr>Cause 1: Clogged Artery</vt:lpstr>
      <vt:lpstr>Cause 2: Heart Muscle</vt:lpstr>
      <vt:lpstr>Prevent it!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</cp:revision>
  <dcterms:created xsi:type="dcterms:W3CDTF">2015-09-21T12:56:14Z</dcterms:created>
  <dcterms:modified xsi:type="dcterms:W3CDTF">2015-09-21T13:57:30Z</dcterms:modified>
</cp:coreProperties>
</file>