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5EB6-8BE6-475C-9E22-E3F73C5D9B8B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1A8D-70CB-4BC2-ADDC-A3E64A98FB4C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5EB6-8BE6-475C-9E22-E3F73C5D9B8B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1A8D-70CB-4BC2-ADDC-A3E64A98FB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5EB6-8BE6-475C-9E22-E3F73C5D9B8B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1A8D-70CB-4BC2-ADDC-A3E64A98FB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5EB6-8BE6-475C-9E22-E3F73C5D9B8B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1A8D-70CB-4BC2-ADDC-A3E64A98FB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5EB6-8BE6-475C-9E22-E3F73C5D9B8B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1A8D-70CB-4BC2-ADDC-A3E64A98FB4C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5EB6-8BE6-475C-9E22-E3F73C5D9B8B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1A8D-70CB-4BC2-ADDC-A3E64A98FB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5EB6-8BE6-475C-9E22-E3F73C5D9B8B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1A8D-70CB-4BC2-ADDC-A3E64A98FB4C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5EB6-8BE6-475C-9E22-E3F73C5D9B8B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1A8D-70CB-4BC2-ADDC-A3E64A98FB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5EB6-8BE6-475C-9E22-E3F73C5D9B8B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1A8D-70CB-4BC2-ADDC-A3E64A98FB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5EB6-8BE6-475C-9E22-E3F73C5D9B8B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1A8D-70CB-4BC2-ADDC-A3E64A98FB4C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5EB6-8BE6-475C-9E22-E3F73C5D9B8B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1A8D-70CB-4BC2-ADDC-A3E64A98FB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3615EB6-8BE6-475C-9E22-E3F73C5D9B8B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BBD1A8D-70CB-4BC2-ADDC-A3E64A98FB4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GaAs</a:t>
            </a:r>
            <a:r>
              <a:rPr lang="en-GB" dirty="0" smtClean="0"/>
              <a:t> Directional Couplers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694862"/>
            <a:ext cx="5715000" cy="3773077"/>
          </a:xfr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GB" sz="1800" dirty="0" smtClean="0"/>
              <a:t>Evanescent Coupling</a:t>
            </a:r>
            <a:endParaRPr lang="en-GB" sz="1800" dirty="0" smtClean="0"/>
          </a:p>
          <a:p>
            <a:endParaRPr lang="en-GB" sz="1800" dirty="0"/>
          </a:p>
          <a:p>
            <a:r>
              <a:rPr lang="en-GB" sz="1800" dirty="0" smtClean="0"/>
              <a:t>Dependence:</a:t>
            </a:r>
          </a:p>
          <a:p>
            <a:r>
              <a:rPr lang="en-GB" sz="1800" dirty="0" smtClean="0"/>
              <a:t>·Wavelength</a:t>
            </a:r>
          </a:p>
          <a:p>
            <a:r>
              <a:rPr lang="en-GB" sz="1800" dirty="0"/>
              <a:t>· </a:t>
            </a:r>
            <a:r>
              <a:rPr lang="en-GB" sz="1800" dirty="0" smtClean="0"/>
              <a:t>Coupling Region   Length</a:t>
            </a:r>
            <a:endParaRPr lang="en-GB" sz="1800" dirty="0"/>
          </a:p>
          <a:p>
            <a:r>
              <a:rPr lang="en-GB" sz="1800" dirty="0"/>
              <a:t>· Distance </a:t>
            </a:r>
            <a:r>
              <a:rPr lang="en-GB" sz="1800" dirty="0" smtClean="0"/>
              <a:t>between Coupling Waveguides</a:t>
            </a:r>
          </a:p>
          <a:p>
            <a:endParaRPr lang="en-GB" sz="1800" dirty="0" smtClean="0"/>
          </a:p>
          <a:p>
            <a:r>
              <a:rPr lang="en-GB" dirty="0" smtClean="0"/>
              <a:t>Coupling region separation = 100nm</a:t>
            </a:r>
          </a:p>
          <a:p>
            <a:r>
              <a:rPr lang="en-GB" dirty="0" smtClean="0"/>
              <a:t>Waveguide h*w = 140nm * 280nm</a:t>
            </a:r>
          </a:p>
          <a:p>
            <a:endParaRPr lang="en-GB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7380312" y="630932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Jon </a:t>
            </a:r>
            <a:r>
              <a:rPr lang="en-GB" dirty="0" err="1" smtClean="0"/>
              <a:t>Petticrew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477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457" y="692696"/>
            <a:ext cx="6093077" cy="4525963"/>
          </a:xfrm>
        </p:spPr>
      </p:pic>
      <p:sp>
        <p:nvSpPr>
          <p:cNvPr id="5" name="TextBox 4"/>
          <p:cNvSpPr txBox="1"/>
          <p:nvPr/>
        </p:nvSpPr>
        <p:spPr>
          <a:xfrm>
            <a:off x="539552" y="5013176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· </a:t>
            </a:r>
            <a:r>
              <a:rPr lang="en-GB" sz="2000" dirty="0" smtClean="0"/>
              <a:t>Simulated results </a:t>
            </a:r>
          </a:p>
          <a:p>
            <a:r>
              <a:rPr lang="en-GB" sz="2000" dirty="0"/>
              <a:t>· </a:t>
            </a:r>
            <a:r>
              <a:rPr lang="en-GB" sz="2000" dirty="0" smtClean="0"/>
              <a:t>50:50 splitting at 932</a:t>
            </a:r>
            <a:r>
              <a:rPr lang="en-GB" sz="2000" dirty="0" smtClean="0"/>
              <a:t>±2nm</a:t>
            </a:r>
          </a:p>
          <a:p>
            <a:r>
              <a:rPr lang="en-GB" sz="2000" dirty="0"/>
              <a:t>· C</a:t>
            </a:r>
            <a:r>
              <a:rPr lang="en-GB" sz="2000" dirty="0" smtClean="0"/>
              <a:t>oupling Region length 9.7um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8227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83</TotalTime>
  <Words>44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Clarity</vt:lpstr>
      <vt:lpstr>GaAs Directional Couplers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Directional Couplers</dc:title>
  <dc:creator>stacey achungo</dc:creator>
  <cp:lastModifiedBy>stacey achungo</cp:lastModifiedBy>
  <cp:revision>9</cp:revision>
  <dcterms:created xsi:type="dcterms:W3CDTF">2015-09-21T12:43:44Z</dcterms:created>
  <dcterms:modified xsi:type="dcterms:W3CDTF">2015-09-21T14:06:58Z</dcterms:modified>
</cp:coreProperties>
</file>